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510ee1a2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510ee1a2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65e1a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65e1a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65e1a7f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65e1a7f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bfd8bc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bfd8bc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c722f0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c722f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5e1a7f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5e1a7f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bfd8bc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bfd8bc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0bfd8bc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0bfd8bc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0f49f4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0f49f4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65e1a7f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65e1a7f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10ee1a2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10ee1a2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510ee1a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510ee1a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10ee1a2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10ee1a2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10ee1a2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10ee1a2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17639a5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17639a5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17639a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17639a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17639a5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17639a5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17639a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17639a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ec7d00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ec7d00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Projects 2019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UAntwerpen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65500" y="557850"/>
            <a:ext cx="4045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Cellulaire automaat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75" y="1724525"/>
            <a:ext cx="1883850" cy="18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6208175" y="2048875"/>
            <a:ext cx="11214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0     1    1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1           1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0    0    0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946425" y="3929375"/>
            <a:ext cx="1644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Input = “01110001”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70225" y="225725"/>
            <a:ext cx="40452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</a:t>
            </a:r>
            <a:endParaRPr/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270225" y="1847900"/>
            <a:ext cx="40452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fewer than 2 live neighbours dies, as if by underpopulation.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2 or 3 live neighbours lives on to the next generation.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more than 3 live neighbours dies, as if by overpopulation.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dead cell with exactly 3 live neighbours becomes a live cell, as if by reproduction.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425" y="1276350"/>
            <a:ext cx="13811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70225" y="225725"/>
            <a:ext cx="40452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</a:t>
            </a:r>
            <a:endParaRPr/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270225" y="1847900"/>
            <a:ext cx="40452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fewer than 2 live neighbours dies, as if by underpopulation.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2 or 3 live neighbours lives on to the next generation.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more than 3 live neighbours dies, as if by overpopulation.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dead cell with exactly 3 live neighbours becomes a live cell, as if by reproduction.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900" y="152400"/>
            <a:ext cx="134366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900" y="152400"/>
            <a:ext cx="13649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265500" y="2814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Voorbeeld</a:t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723900"/>
            <a:ext cx="19050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Pushdown automaten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2" type="body"/>
          </p:nvPr>
        </p:nvSpPr>
        <p:spPr>
          <a:xfrm>
            <a:off x="4939500" y="724200"/>
            <a:ext cx="3837000" cy="16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Houdt zijn stack bij tussen fases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490747"/>
            <a:ext cx="3739799" cy="19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Turing machines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100" y="1343700"/>
            <a:ext cx="3134835" cy="24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Stochastische automaten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525" y="1576388"/>
            <a:ext cx="32194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265500" y="3005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Alternatief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4691"/>
            <a:ext cx="4572000" cy="217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265500" y="2438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Minimalisatie</a:t>
            </a:r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TFA++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50" y="1385463"/>
            <a:ext cx="2989450" cy="23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1: algoritmes en structuren </a:t>
            </a:r>
            <a:r>
              <a:rPr lang="en" sz="2100"/>
              <a:t>ontwikkelen of uitbreiden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2: samenvoegen tot één systeem met flexibele API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3: gebruiksvriendelijke representatie en GUI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0"/>
            <a:ext cx="40452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Regels</a:t>
            </a:r>
            <a:endParaRPr/>
          </a:p>
        </p:txBody>
      </p:sp>
      <p:pic>
        <p:nvPicPr>
          <p:cNvPr descr="Afbeeldingsresultaat voor game of life conway" id="66" name="Google Shape;66;p14"/>
          <p:cNvPicPr preferRelativeResize="0"/>
          <p:nvPr/>
        </p:nvPicPr>
        <p:blipFill rotWithShape="1">
          <a:blip r:embed="rId3">
            <a:alphaModFix/>
          </a:blip>
          <a:srcRect b="-996" l="2512" r="-1034" t="1305"/>
          <a:stretch/>
        </p:blipFill>
        <p:spPr>
          <a:xfrm>
            <a:off x="5133975" y="86038"/>
            <a:ext cx="3609975" cy="4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4566" l="18675" r="23895" t="2626"/>
          <a:stretch/>
        </p:blipFill>
        <p:spPr>
          <a:xfrm>
            <a:off x="0" y="987300"/>
            <a:ext cx="4572000" cy="41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12613" r="8942" t="0"/>
          <a:stretch/>
        </p:blipFill>
        <p:spPr>
          <a:xfrm>
            <a:off x="552450" y="454431"/>
            <a:ext cx="8039100" cy="347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47700"/>
            <a:ext cx="38481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647700"/>
            <a:ext cx="38481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GameOfLife++</a:t>
            </a:r>
            <a:endParaRPr sz="7200"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Dooms, Ward Gauderis, Mano Marichal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3507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Gebruiksvriendelijk</a:t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Zelf gemakkelijk en intuïtief simulaties creëren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00" y="1435913"/>
            <a:ext cx="3096598" cy="22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65500" y="293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Flexibele regels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Geven controle en vrijheid aan de gebruiker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4803175" y="1036150"/>
            <a:ext cx="42261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States:	levend    	#rood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	</a:t>
            </a: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    	#zwart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  	zombie    	#groen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Transities: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levend-&gt;dood 	indien #levend &lt; 2 || #levend &gt; 6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levend-&gt;zombie 	indien #zombie &gt; 3 &amp;&amp; #levend &lt; 5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levend-&gt;levend 	indien #levend &gt; 1 &amp;&amp; #levend &lt; 7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zombie-&gt;zombie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dood-&gt;zombie 	indien #dood == 0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dood-&gt;dood 		indien #dood != 0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 levend 	indien #levend &gt; 1 &amp;&amp; #levend &lt; 7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Geavanceerde simulaties</a:t>
            </a:r>
            <a:endParaRPr/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inlezen uit json (DFA-NFA-eNFA-PDA-TM-SFA)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900" y="783325"/>
            <a:ext cx="3576850" cy="35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en output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van regels ingeven via GUI (automatisch)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Inlezen vanuit json (manueel)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Grafische representatie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 bekomen automaten in dot en json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Een kijkje achter de ADT-muur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27" y="1017725"/>
            <a:ext cx="6683550" cy="37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